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9EE5-6143-4BDE-98D6-51CBF9474993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2EB83-92C7-4E2B-9272-71287F834C0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Main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entrance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parking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657782" y="2139442"/>
            <a:ext cx="4040188" cy="6397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G:\ds1\PICT05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610" y="1405711"/>
            <a:ext cx="4041775" cy="3031331"/>
          </a:xfrm>
          <a:prstGeom prst="rect">
            <a:avLst/>
          </a:prstGeom>
          <a:noFill/>
        </p:spPr>
      </p:pic>
      <p:pic>
        <p:nvPicPr>
          <p:cNvPr id="1028" name="Picture 4" descr="G:\ds1\PICT05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35113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allway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latin typeface="Arial" pitchFamily="34" charset="0"/>
                <a:cs typeface="Arial" pitchFamily="34" charset="0"/>
              </a:rPr>
            </a:b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31020" y="1707394"/>
            <a:ext cx="4041775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G:\ds1\PICT0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87" y="1535113"/>
            <a:ext cx="4040188" cy="3030141"/>
          </a:xfrm>
          <a:prstGeom prst="rect">
            <a:avLst/>
          </a:prstGeom>
          <a:noFill/>
        </p:spPr>
      </p:pic>
      <p:pic>
        <p:nvPicPr>
          <p:cNvPr id="10" name="Picture 2" descr="G:\ds1\PICT06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35113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hallway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43608" y="2753520"/>
            <a:ext cx="3024336" cy="639762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868144" y="1535113"/>
            <a:ext cx="2818656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REKRUTACJA\Downloads\WP_20171212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98" y="1535113"/>
            <a:ext cx="3168352" cy="4353347"/>
          </a:xfrm>
          <a:prstGeom prst="rect">
            <a:avLst/>
          </a:prstGeom>
          <a:noFill/>
        </p:spPr>
      </p:pic>
      <p:pic>
        <p:nvPicPr>
          <p:cNvPr id="1027" name="Picture 3" descr="C:\Users\REKRUTACJA\Downloads\WP_20171212_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296" y="1405454"/>
            <a:ext cx="3168352" cy="4353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hallway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63688" y="1535113"/>
            <a:ext cx="2733700" cy="6397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955980" y="2163887"/>
            <a:ext cx="1714426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REKRUTACJA\Downloads\WP_20171212_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170" y="1340768"/>
            <a:ext cx="3096344" cy="4353347"/>
          </a:xfrm>
          <a:prstGeom prst="rect">
            <a:avLst/>
          </a:prstGeom>
          <a:noFill/>
        </p:spPr>
      </p:pic>
      <p:pic>
        <p:nvPicPr>
          <p:cNvPr id="2051" name="Picture 3" descr="C:\Users\REKRUTACJA\Downloads\WP_20171212_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262" y="1334711"/>
            <a:ext cx="27731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smtClean="0">
                <a:latin typeface="Arial" pitchFamily="34" charset="0"/>
                <a:cs typeface="Arial" pitchFamily="34" charset="0"/>
              </a:rPr>
              <a:t>Patio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746648" cy="6397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580112" y="3518071"/>
            <a:ext cx="2405199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3" name="Picture 3" descr="G:\ds1\PICT0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5305"/>
            <a:ext cx="4040188" cy="3030141"/>
          </a:xfrm>
          <a:prstGeom prst="rect">
            <a:avLst/>
          </a:prstGeom>
          <a:noFill/>
        </p:spPr>
      </p:pic>
      <p:pic>
        <p:nvPicPr>
          <p:cNvPr id="5125" name="Picture 5" descr="G:\ds1\PICT06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8530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room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bathroom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50704" cy="6397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2303239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G:\ds1\PICT0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5113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G:\ds1\PICT06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0506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Recreation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G:\ds1\PICT06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69" y="1529555"/>
            <a:ext cx="4040188" cy="3030141"/>
          </a:xfrm>
          <a:prstGeom prst="rect">
            <a:avLst/>
          </a:prstGeom>
          <a:noFill/>
        </p:spPr>
      </p:pic>
      <p:pic>
        <p:nvPicPr>
          <p:cNvPr id="4099" name="Picture 3" descr="G:\ds1\PICT06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576" y="1529555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Motyw pakietu Office</vt:lpstr>
      <vt:lpstr> Main entrance, parking </vt:lpstr>
      <vt:lpstr> The hallway </vt:lpstr>
      <vt:lpstr>The hallway</vt:lpstr>
      <vt:lpstr>The hallway</vt:lpstr>
      <vt:lpstr>Patio   </vt:lpstr>
      <vt:lpstr>The room and the bathroom</vt:lpstr>
      <vt:lpstr>Recreation area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Studenta nr 1 ul. Żeromskiego 1,  15-349 Białystok</dc:title>
  <dc:creator>REKRUTACJA</dc:creator>
  <cp:lastModifiedBy>UwB</cp:lastModifiedBy>
  <cp:revision>11</cp:revision>
  <dcterms:created xsi:type="dcterms:W3CDTF">2017-12-12T12:05:41Z</dcterms:created>
  <dcterms:modified xsi:type="dcterms:W3CDTF">2018-05-07T12:13:17Z</dcterms:modified>
</cp:coreProperties>
</file>